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93" r:id="rId5"/>
    <p:sldId id="394" r:id="rId6"/>
    <p:sldId id="395" r:id="rId7"/>
    <p:sldId id="350" r:id="rId8"/>
    <p:sldId id="385" r:id="rId9"/>
    <p:sldId id="396" r:id="rId10"/>
    <p:sldId id="398" r:id="rId11"/>
    <p:sldId id="399" r:id="rId12"/>
    <p:sldId id="400" r:id="rId13"/>
    <p:sldId id="401" r:id="rId14"/>
    <p:sldId id="403" r:id="rId15"/>
    <p:sldId id="402" r:id="rId16"/>
    <p:sldId id="404" r:id="rId17"/>
    <p:sldId id="407" r:id="rId18"/>
    <p:sldId id="408" r:id="rId19"/>
    <p:sldId id="422" r:id="rId20"/>
    <p:sldId id="420" r:id="rId21"/>
    <p:sldId id="421" r:id="rId22"/>
    <p:sldId id="405" r:id="rId23"/>
    <p:sldId id="406" r:id="rId24"/>
    <p:sldId id="409" r:id="rId25"/>
    <p:sldId id="410" r:id="rId26"/>
    <p:sldId id="423" r:id="rId27"/>
    <p:sldId id="411" r:id="rId28"/>
    <p:sldId id="412" r:id="rId29"/>
    <p:sldId id="424" r:id="rId30"/>
    <p:sldId id="413" r:id="rId31"/>
    <p:sldId id="418" r:id="rId32"/>
    <p:sldId id="419" r:id="rId33"/>
    <p:sldId id="415" r:id="rId34"/>
    <p:sldId id="414" r:id="rId35"/>
    <p:sldId id="416" r:id="rId36"/>
    <p:sldId id="417" r:id="rId37"/>
    <p:sldId id="383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F78DC-F42A-4B1D-90E4-469E14673087}" v="184" dt="2024-04-03T17:07:56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117" autoAdjust="0"/>
  </p:normalViewPr>
  <p:slideViewPr>
    <p:cSldViewPr snapToGrid="0">
      <p:cViewPr>
        <p:scale>
          <a:sx n="66" d="100"/>
          <a:sy n="66" d="100"/>
        </p:scale>
        <p:origin x="668" y="-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6E8F78DC-F42A-4B1D-90E4-469E14673087}"/>
    <pc:docChg chg="undo custSel addSld modSld sldOrd">
      <pc:chgData name="Gé Verbeek" userId="20d2065d-8055-4a68-a463-00777506795f" providerId="ADAL" clId="{6E8F78DC-F42A-4B1D-90E4-469E14673087}" dt="2024-04-03T17:09:12.953" v="417" actId="20577"/>
      <pc:docMkLst>
        <pc:docMk/>
      </pc:docMkLst>
      <pc:sldChg chg="addSp delSp modSp mod">
        <pc:chgData name="Gé Verbeek" userId="20d2065d-8055-4a68-a463-00777506795f" providerId="ADAL" clId="{6E8F78DC-F42A-4B1D-90E4-469E14673087}" dt="2024-04-03T11:53:26.712" v="15" actId="207"/>
        <pc:sldMkLst>
          <pc:docMk/>
          <pc:sldMk cId="1275218087" sldId="385"/>
        </pc:sldMkLst>
        <pc:spChg chg="add del">
          <ac:chgData name="Gé Verbeek" userId="20d2065d-8055-4a68-a463-00777506795f" providerId="ADAL" clId="{6E8F78DC-F42A-4B1D-90E4-469E14673087}" dt="2024-04-03T11:52:16.044" v="7" actId="11529"/>
          <ac:spMkLst>
            <pc:docMk/>
            <pc:sldMk cId="1275218087" sldId="385"/>
            <ac:spMk id="4" creationId="{69EDF585-9540-45AF-E581-3FA13172C236}"/>
          </ac:spMkLst>
        </pc:spChg>
        <pc:spChg chg="add mod">
          <ac:chgData name="Gé Verbeek" userId="20d2065d-8055-4a68-a463-00777506795f" providerId="ADAL" clId="{6E8F78DC-F42A-4B1D-90E4-469E14673087}" dt="2024-04-03T11:52:53.251" v="11" actId="1582"/>
          <ac:spMkLst>
            <pc:docMk/>
            <pc:sldMk cId="1275218087" sldId="385"/>
            <ac:spMk id="7" creationId="{D9BF7F65-5DCD-FFEF-E2D9-90D00AE88057}"/>
          </ac:spMkLst>
        </pc:spChg>
        <pc:spChg chg="add mod">
          <ac:chgData name="Gé Verbeek" userId="20d2065d-8055-4a68-a463-00777506795f" providerId="ADAL" clId="{6E8F78DC-F42A-4B1D-90E4-469E14673087}" dt="2024-04-03T11:53:26.712" v="15" actId="207"/>
          <ac:spMkLst>
            <pc:docMk/>
            <pc:sldMk cId="1275218087" sldId="385"/>
            <ac:spMk id="8" creationId="{75B4C4E1-8A8E-8601-5E9C-9247E6440C49}"/>
          </ac:spMkLst>
        </pc:spChg>
        <pc:picChg chg="add mod">
          <ac:chgData name="Gé Verbeek" userId="20d2065d-8055-4a68-a463-00777506795f" providerId="ADAL" clId="{6E8F78DC-F42A-4B1D-90E4-469E14673087}" dt="2024-04-03T11:51:51.577" v="5" actId="1076"/>
          <ac:picMkLst>
            <pc:docMk/>
            <pc:sldMk cId="1275218087" sldId="385"/>
            <ac:picMk id="3" creationId="{4CAA1083-720A-746A-C542-3971808F02E8}"/>
          </ac:picMkLst>
        </pc:picChg>
        <pc:picChg chg="del">
          <ac:chgData name="Gé Verbeek" userId="20d2065d-8055-4a68-a463-00777506795f" providerId="ADAL" clId="{6E8F78DC-F42A-4B1D-90E4-469E14673087}" dt="2024-04-03T11:51:07.379" v="0" actId="478"/>
          <ac:picMkLst>
            <pc:docMk/>
            <pc:sldMk cId="1275218087" sldId="385"/>
            <ac:picMk id="6" creationId="{F1D2B41D-209A-4978-B3BA-C7A3E0802914}"/>
          </ac:picMkLst>
        </pc:picChg>
      </pc:sldChg>
      <pc:sldChg chg="addSp delSp modSp mod">
        <pc:chgData name="Gé Verbeek" userId="20d2065d-8055-4a68-a463-00777506795f" providerId="ADAL" clId="{6E8F78DC-F42A-4B1D-90E4-469E14673087}" dt="2024-04-03T11:57:43.280" v="26" actId="1076"/>
        <pc:sldMkLst>
          <pc:docMk/>
          <pc:sldMk cId="475853267" sldId="396"/>
        </pc:sldMkLst>
        <pc:spChg chg="mod">
          <ac:chgData name="Gé Verbeek" userId="20d2065d-8055-4a68-a463-00777506795f" providerId="ADAL" clId="{6E8F78DC-F42A-4B1D-90E4-469E14673087}" dt="2024-04-03T11:56:11.433" v="22" actId="20577"/>
          <ac:spMkLst>
            <pc:docMk/>
            <pc:sldMk cId="475853267" sldId="396"/>
            <ac:spMk id="7171" creationId="{E224BC8B-2913-4038-A10D-36A485D9D174}"/>
          </ac:spMkLst>
        </pc:spChg>
        <pc:picChg chg="del">
          <ac:chgData name="Gé Verbeek" userId="20d2065d-8055-4a68-a463-00777506795f" providerId="ADAL" clId="{6E8F78DC-F42A-4B1D-90E4-469E14673087}" dt="2024-04-03T11:53:52.429" v="16" actId="478"/>
          <ac:picMkLst>
            <pc:docMk/>
            <pc:sldMk cId="475853267" sldId="396"/>
            <ac:picMk id="2" creationId="{E853293F-E69A-4FB4-84C2-07A0B5C2ACFC}"/>
          </ac:picMkLst>
        </pc:picChg>
        <pc:picChg chg="del">
          <ac:chgData name="Gé Verbeek" userId="20d2065d-8055-4a68-a463-00777506795f" providerId="ADAL" clId="{6E8F78DC-F42A-4B1D-90E4-469E14673087}" dt="2024-04-03T11:53:53.782" v="17" actId="478"/>
          <ac:picMkLst>
            <pc:docMk/>
            <pc:sldMk cId="475853267" sldId="396"/>
            <ac:picMk id="3" creationId="{B0BBC583-3F83-4F82-A065-85FD0AECE51A}"/>
          </ac:picMkLst>
        </pc:picChg>
        <pc:picChg chg="add mod">
          <ac:chgData name="Gé Verbeek" userId="20d2065d-8055-4a68-a463-00777506795f" providerId="ADAL" clId="{6E8F78DC-F42A-4B1D-90E4-469E14673087}" dt="2024-04-03T11:57:08.714" v="24" actId="1076"/>
          <ac:picMkLst>
            <pc:docMk/>
            <pc:sldMk cId="475853267" sldId="396"/>
            <ac:picMk id="5" creationId="{1AA34393-9C0A-2A9A-C701-F20473888059}"/>
          </ac:picMkLst>
        </pc:picChg>
        <pc:picChg chg="add mod">
          <ac:chgData name="Gé Verbeek" userId="20d2065d-8055-4a68-a463-00777506795f" providerId="ADAL" clId="{6E8F78DC-F42A-4B1D-90E4-469E14673087}" dt="2024-04-03T11:57:43.280" v="26" actId="1076"/>
          <ac:picMkLst>
            <pc:docMk/>
            <pc:sldMk cId="475853267" sldId="396"/>
            <ac:picMk id="7" creationId="{2E806925-AD15-A789-A514-EBF53A4DBD39}"/>
          </ac:picMkLst>
        </pc:picChg>
      </pc:sldChg>
      <pc:sldChg chg="addSp delSp modSp mod">
        <pc:chgData name="Gé Verbeek" userId="20d2065d-8055-4a68-a463-00777506795f" providerId="ADAL" clId="{6E8F78DC-F42A-4B1D-90E4-469E14673087}" dt="2024-04-03T11:59:50.952" v="30" actId="1076"/>
        <pc:sldMkLst>
          <pc:docMk/>
          <pc:sldMk cId="2565001351" sldId="399"/>
        </pc:sldMkLst>
        <pc:picChg chg="del">
          <ac:chgData name="Gé Verbeek" userId="20d2065d-8055-4a68-a463-00777506795f" providerId="ADAL" clId="{6E8F78DC-F42A-4B1D-90E4-469E14673087}" dt="2024-04-03T11:59:27.896" v="27" actId="478"/>
          <ac:picMkLst>
            <pc:docMk/>
            <pc:sldMk cId="2565001351" sldId="399"/>
            <ac:picMk id="2" creationId="{590DAF2C-550B-4A16-BEDC-0C416DE5FAD7}"/>
          </ac:picMkLst>
        </pc:picChg>
        <pc:picChg chg="add mod">
          <ac:chgData name="Gé Verbeek" userId="20d2065d-8055-4a68-a463-00777506795f" providerId="ADAL" clId="{6E8F78DC-F42A-4B1D-90E4-469E14673087}" dt="2024-04-03T11:59:50.952" v="30" actId="1076"/>
          <ac:picMkLst>
            <pc:docMk/>
            <pc:sldMk cId="2565001351" sldId="399"/>
            <ac:picMk id="4" creationId="{EB1C93AA-40DB-EFAC-078D-BD1710B1CAC9}"/>
          </ac:picMkLst>
        </pc:picChg>
      </pc:sldChg>
      <pc:sldChg chg="addSp delSp modSp mod">
        <pc:chgData name="Gé Verbeek" userId="20d2065d-8055-4a68-a463-00777506795f" providerId="ADAL" clId="{6E8F78DC-F42A-4B1D-90E4-469E14673087}" dt="2024-04-03T12:02:01.681" v="40" actId="14100"/>
        <pc:sldMkLst>
          <pc:docMk/>
          <pc:sldMk cId="475166300" sldId="401"/>
        </pc:sldMkLst>
        <pc:spChg chg="mod">
          <ac:chgData name="Gé Verbeek" userId="20d2065d-8055-4a68-a463-00777506795f" providerId="ADAL" clId="{6E8F78DC-F42A-4B1D-90E4-469E14673087}" dt="2024-04-03T12:01:14.172" v="36" actId="20577"/>
          <ac:spMkLst>
            <pc:docMk/>
            <pc:sldMk cId="475166300" sldId="401"/>
            <ac:spMk id="7171" creationId="{E224BC8B-2913-4038-A10D-36A485D9D174}"/>
          </ac:spMkLst>
        </pc:spChg>
        <pc:picChg chg="del">
          <ac:chgData name="Gé Verbeek" userId="20d2065d-8055-4a68-a463-00777506795f" providerId="ADAL" clId="{6E8F78DC-F42A-4B1D-90E4-469E14673087}" dt="2024-04-03T12:01:22.890" v="37" actId="478"/>
          <ac:picMkLst>
            <pc:docMk/>
            <pc:sldMk cId="475166300" sldId="401"/>
            <ac:picMk id="2" creationId="{2592CC01-E641-4F2E-AE54-8CE5C64CF038}"/>
          </ac:picMkLst>
        </pc:picChg>
        <pc:picChg chg="add mod">
          <ac:chgData name="Gé Verbeek" userId="20d2065d-8055-4a68-a463-00777506795f" providerId="ADAL" clId="{6E8F78DC-F42A-4B1D-90E4-469E14673087}" dt="2024-04-03T12:02:01.681" v="40" actId="14100"/>
          <ac:picMkLst>
            <pc:docMk/>
            <pc:sldMk cId="475166300" sldId="401"/>
            <ac:picMk id="4" creationId="{B94739D0-9455-06A6-C8A3-C8B64D360DC3}"/>
          </ac:picMkLst>
        </pc:picChg>
      </pc:sldChg>
      <pc:sldChg chg="addSp delSp modSp mod">
        <pc:chgData name="Gé Verbeek" userId="20d2065d-8055-4a68-a463-00777506795f" providerId="ADAL" clId="{6E8F78DC-F42A-4B1D-90E4-469E14673087}" dt="2024-04-03T12:15:34.483" v="100" actId="20577"/>
        <pc:sldMkLst>
          <pc:docMk/>
          <pc:sldMk cId="1942255039" sldId="403"/>
        </pc:sldMkLst>
        <pc:spChg chg="add mod">
          <ac:chgData name="Gé Verbeek" userId="20d2065d-8055-4a68-a463-00777506795f" providerId="ADAL" clId="{6E8F78DC-F42A-4B1D-90E4-469E14673087}" dt="2024-04-03T12:15:34.483" v="100" actId="20577"/>
          <ac:spMkLst>
            <pc:docMk/>
            <pc:sldMk cId="1942255039" sldId="403"/>
            <ac:spMk id="3" creationId="{E1803E37-4FB9-0DEF-DE20-D42CC865AE02}"/>
          </ac:spMkLst>
        </pc:spChg>
        <pc:picChg chg="add mod">
          <ac:chgData name="Gé Verbeek" userId="20d2065d-8055-4a68-a463-00777506795f" providerId="ADAL" clId="{6E8F78DC-F42A-4B1D-90E4-469E14673087}" dt="2024-04-03T12:14:54.692" v="45" actId="14100"/>
          <ac:picMkLst>
            <pc:docMk/>
            <pc:sldMk cId="1942255039" sldId="403"/>
            <ac:picMk id="5" creationId="{63671151-F3A9-B244-533B-EF197F0945FC}"/>
          </ac:picMkLst>
        </pc:picChg>
        <pc:picChg chg="del">
          <ac:chgData name="Gé Verbeek" userId="20d2065d-8055-4a68-a463-00777506795f" providerId="ADAL" clId="{6E8F78DC-F42A-4B1D-90E4-469E14673087}" dt="2024-04-03T12:13:26.723" v="41" actId="478"/>
          <ac:picMkLst>
            <pc:docMk/>
            <pc:sldMk cId="1942255039" sldId="403"/>
            <ac:picMk id="6" creationId="{B7298955-2B37-4D2E-9713-4EE3E70CE23A}"/>
          </ac:picMkLst>
        </pc:picChg>
      </pc:sldChg>
      <pc:sldChg chg="modSp">
        <pc:chgData name="Gé Verbeek" userId="20d2065d-8055-4a68-a463-00777506795f" providerId="ADAL" clId="{6E8F78DC-F42A-4B1D-90E4-469E14673087}" dt="2024-04-03T12:16:48.251" v="106" actId="20577"/>
        <pc:sldMkLst>
          <pc:docMk/>
          <pc:sldMk cId="1296913274" sldId="408"/>
        </pc:sldMkLst>
        <pc:spChg chg="mod">
          <ac:chgData name="Gé Verbeek" userId="20d2065d-8055-4a68-a463-00777506795f" providerId="ADAL" clId="{6E8F78DC-F42A-4B1D-90E4-469E14673087}" dt="2024-04-03T12:16:48.251" v="106" actId="20577"/>
          <ac:spMkLst>
            <pc:docMk/>
            <pc:sldMk cId="1296913274" sldId="408"/>
            <ac:spMk id="7171" creationId="{E224BC8B-2913-4038-A10D-36A485D9D174}"/>
          </ac:spMkLst>
        </pc:spChg>
      </pc:sldChg>
      <pc:sldChg chg="addSp modSp mod modAnim">
        <pc:chgData name="Gé Verbeek" userId="20d2065d-8055-4a68-a463-00777506795f" providerId="ADAL" clId="{6E8F78DC-F42A-4B1D-90E4-469E14673087}" dt="2024-04-03T12:29:41.173" v="197" actId="20577"/>
        <pc:sldMkLst>
          <pc:docMk/>
          <pc:sldMk cId="2244975773" sldId="409"/>
        </pc:sldMkLst>
        <pc:spChg chg="mod">
          <ac:chgData name="Gé Verbeek" userId="20d2065d-8055-4a68-a463-00777506795f" providerId="ADAL" clId="{6E8F78DC-F42A-4B1D-90E4-469E14673087}" dt="2024-04-03T12:29:41.173" v="197" actId="20577"/>
          <ac:spMkLst>
            <pc:docMk/>
            <pc:sldMk cId="2244975773" sldId="40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6E8F78DC-F42A-4B1D-90E4-469E14673087}" dt="2024-04-03T12:28:50.512" v="194" actId="1076"/>
          <ac:picMkLst>
            <pc:docMk/>
            <pc:sldMk cId="2244975773" sldId="409"/>
            <ac:picMk id="3" creationId="{5490C803-E5B2-0F1A-D305-1D18D031D545}"/>
          </ac:picMkLst>
        </pc:picChg>
      </pc:sldChg>
      <pc:sldChg chg="modSp modAnim">
        <pc:chgData name="Gé Verbeek" userId="20d2065d-8055-4a68-a463-00777506795f" providerId="ADAL" clId="{6E8F78DC-F42A-4B1D-90E4-469E14673087}" dt="2024-04-03T16:51:58.818" v="279" actId="20577"/>
        <pc:sldMkLst>
          <pc:docMk/>
          <pc:sldMk cId="3298364343" sldId="412"/>
        </pc:sldMkLst>
        <pc:spChg chg="mod">
          <ac:chgData name="Gé Verbeek" userId="20d2065d-8055-4a68-a463-00777506795f" providerId="ADAL" clId="{6E8F78DC-F42A-4B1D-90E4-469E14673087}" dt="2024-04-03T16:51:58.818" v="279" actId="20577"/>
          <ac:spMkLst>
            <pc:docMk/>
            <pc:sldMk cId="3298364343" sldId="412"/>
            <ac:spMk id="7171" creationId="{E224BC8B-2913-4038-A10D-36A485D9D174}"/>
          </ac:spMkLst>
        </pc:spChg>
      </pc:sldChg>
      <pc:sldChg chg="modNotesTx">
        <pc:chgData name="Gé Verbeek" userId="20d2065d-8055-4a68-a463-00777506795f" providerId="ADAL" clId="{6E8F78DC-F42A-4B1D-90E4-469E14673087}" dt="2024-04-03T17:04:11.555" v="364" actId="20577"/>
        <pc:sldMkLst>
          <pc:docMk/>
          <pc:sldMk cId="1298896682" sldId="414"/>
        </pc:sldMkLst>
      </pc:sldChg>
      <pc:sldChg chg="ord">
        <pc:chgData name="Gé Verbeek" userId="20d2065d-8055-4a68-a463-00777506795f" providerId="ADAL" clId="{6E8F78DC-F42A-4B1D-90E4-469E14673087}" dt="2024-04-03T17:05:23.293" v="366"/>
        <pc:sldMkLst>
          <pc:docMk/>
          <pc:sldMk cId="3041324484" sldId="415"/>
        </pc:sldMkLst>
      </pc:sldChg>
      <pc:sldChg chg="modSp modAnim modNotesTx">
        <pc:chgData name="Gé Verbeek" userId="20d2065d-8055-4a68-a463-00777506795f" providerId="ADAL" clId="{6E8F78DC-F42A-4B1D-90E4-469E14673087}" dt="2024-04-03T17:09:12.953" v="417" actId="20577"/>
        <pc:sldMkLst>
          <pc:docMk/>
          <pc:sldMk cId="2966618318" sldId="416"/>
        </pc:sldMkLst>
        <pc:spChg chg="mod">
          <ac:chgData name="Gé Verbeek" userId="20d2065d-8055-4a68-a463-00777506795f" providerId="ADAL" clId="{6E8F78DC-F42A-4B1D-90E4-469E14673087}" dt="2024-04-03T17:07:56.285" v="394" actId="20577"/>
          <ac:spMkLst>
            <pc:docMk/>
            <pc:sldMk cId="2966618318" sldId="416"/>
            <ac:spMk id="7171" creationId="{E224BC8B-2913-4038-A10D-36A485D9D174}"/>
          </ac:spMkLst>
        </pc:spChg>
      </pc:sldChg>
      <pc:sldChg chg="modSp mod modAnim">
        <pc:chgData name="Gé Verbeek" userId="20d2065d-8055-4a68-a463-00777506795f" providerId="ADAL" clId="{6E8F78DC-F42A-4B1D-90E4-469E14673087}" dt="2024-04-03T16:59:00.665" v="347" actId="20577"/>
        <pc:sldMkLst>
          <pc:docMk/>
          <pc:sldMk cId="3210085824" sldId="418"/>
        </pc:sldMkLst>
        <pc:spChg chg="mod">
          <ac:chgData name="Gé Verbeek" userId="20d2065d-8055-4a68-a463-00777506795f" providerId="ADAL" clId="{6E8F78DC-F42A-4B1D-90E4-469E14673087}" dt="2024-04-03T16:59:00.665" v="347" actId="20577"/>
          <ac:spMkLst>
            <pc:docMk/>
            <pc:sldMk cId="3210085824" sldId="418"/>
            <ac:spMk id="7171" creationId="{E224BC8B-2913-4038-A10D-36A485D9D174}"/>
          </ac:spMkLst>
        </pc:spChg>
      </pc:sldChg>
      <pc:sldChg chg="modNotesTx">
        <pc:chgData name="Gé Verbeek" userId="20d2065d-8055-4a68-a463-00777506795f" providerId="ADAL" clId="{6E8F78DC-F42A-4B1D-90E4-469E14673087}" dt="2024-04-03T17:01:37.571" v="353" actId="20577"/>
        <pc:sldMkLst>
          <pc:docMk/>
          <pc:sldMk cId="2047058851" sldId="419"/>
        </pc:sldMkLst>
      </pc:sldChg>
      <pc:sldChg chg="addSp delSp modSp new mod">
        <pc:chgData name="Gé Verbeek" userId="20d2065d-8055-4a68-a463-00777506795f" providerId="ADAL" clId="{6E8F78DC-F42A-4B1D-90E4-469E14673087}" dt="2024-04-03T12:21:54.555" v="139" actId="20577"/>
        <pc:sldMkLst>
          <pc:docMk/>
          <pc:sldMk cId="120227832" sldId="420"/>
        </pc:sldMkLst>
        <pc:spChg chg="mod">
          <ac:chgData name="Gé Verbeek" userId="20d2065d-8055-4a68-a463-00777506795f" providerId="ADAL" clId="{6E8F78DC-F42A-4B1D-90E4-469E14673087}" dt="2024-04-03T12:21:54.555" v="139" actId="20577"/>
          <ac:spMkLst>
            <pc:docMk/>
            <pc:sldMk cId="120227832" sldId="420"/>
            <ac:spMk id="2" creationId="{DE7A84EA-EF1A-3A6E-E9E9-F63D20B56EF7}"/>
          </ac:spMkLst>
        </pc:spChg>
        <pc:spChg chg="del">
          <ac:chgData name="Gé Verbeek" userId="20d2065d-8055-4a68-a463-00777506795f" providerId="ADAL" clId="{6E8F78DC-F42A-4B1D-90E4-469E14673087}" dt="2024-04-03T12:21:38.593" v="126" actId="22"/>
          <ac:spMkLst>
            <pc:docMk/>
            <pc:sldMk cId="120227832" sldId="420"/>
            <ac:spMk id="3" creationId="{109FFD22-55EB-1123-DBB7-B4787247F6A4}"/>
          </ac:spMkLst>
        </pc:spChg>
        <pc:picChg chg="add mod ord">
          <ac:chgData name="Gé Verbeek" userId="20d2065d-8055-4a68-a463-00777506795f" providerId="ADAL" clId="{6E8F78DC-F42A-4B1D-90E4-469E14673087}" dt="2024-04-03T12:21:41.131" v="127" actId="1076"/>
          <ac:picMkLst>
            <pc:docMk/>
            <pc:sldMk cId="120227832" sldId="420"/>
            <ac:picMk id="5" creationId="{5F91B7B2-7587-5328-7DF7-8716AB97D080}"/>
          </ac:picMkLst>
        </pc:picChg>
      </pc:sldChg>
      <pc:sldChg chg="addSp modSp add mod">
        <pc:chgData name="Gé Verbeek" userId="20d2065d-8055-4a68-a463-00777506795f" providerId="ADAL" clId="{6E8F78DC-F42A-4B1D-90E4-469E14673087}" dt="2024-04-03T12:22:39.232" v="154" actId="20577"/>
        <pc:sldMkLst>
          <pc:docMk/>
          <pc:sldMk cId="3973159529" sldId="421"/>
        </pc:sldMkLst>
        <pc:spChg chg="mod">
          <ac:chgData name="Gé Verbeek" userId="20d2065d-8055-4a68-a463-00777506795f" providerId="ADAL" clId="{6E8F78DC-F42A-4B1D-90E4-469E14673087}" dt="2024-04-03T12:22:39.232" v="154" actId="20577"/>
          <ac:spMkLst>
            <pc:docMk/>
            <pc:sldMk cId="3973159529" sldId="421"/>
            <ac:spMk id="2" creationId="{DE7A84EA-EF1A-3A6E-E9E9-F63D20B56EF7}"/>
          </ac:spMkLst>
        </pc:spChg>
        <pc:picChg chg="add mod">
          <ac:chgData name="Gé Verbeek" userId="20d2065d-8055-4a68-a463-00777506795f" providerId="ADAL" clId="{6E8F78DC-F42A-4B1D-90E4-469E14673087}" dt="2024-04-03T12:22:33.260" v="142" actId="1076"/>
          <ac:picMkLst>
            <pc:docMk/>
            <pc:sldMk cId="3973159529" sldId="421"/>
            <ac:picMk id="5" creationId="{D67C241E-7FE9-ED75-8B02-101C46DEEC52}"/>
          </ac:picMkLst>
        </pc:picChg>
      </pc:sldChg>
      <pc:sldChg chg="addSp delSp modSp add mod ord">
        <pc:chgData name="Gé Verbeek" userId="20d2065d-8055-4a68-a463-00777506795f" providerId="ADAL" clId="{6E8F78DC-F42A-4B1D-90E4-469E14673087}" dt="2024-04-03T12:21:07.312" v="125" actId="20577"/>
        <pc:sldMkLst>
          <pc:docMk/>
          <pc:sldMk cId="3888903239" sldId="422"/>
        </pc:sldMkLst>
        <pc:spChg chg="mod">
          <ac:chgData name="Gé Verbeek" userId="20d2065d-8055-4a68-a463-00777506795f" providerId="ADAL" clId="{6E8F78DC-F42A-4B1D-90E4-469E14673087}" dt="2024-04-03T12:21:07.312" v="125" actId="20577"/>
          <ac:spMkLst>
            <pc:docMk/>
            <pc:sldMk cId="3888903239" sldId="422"/>
            <ac:spMk id="2" creationId="{DE7A84EA-EF1A-3A6E-E9E9-F63D20B56EF7}"/>
          </ac:spMkLst>
        </pc:spChg>
        <pc:spChg chg="del">
          <ac:chgData name="Gé Verbeek" userId="20d2065d-8055-4a68-a463-00777506795f" providerId="ADAL" clId="{6E8F78DC-F42A-4B1D-90E4-469E14673087}" dt="2024-04-03T12:20:48.460" v="110" actId="22"/>
          <ac:spMkLst>
            <pc:docMk/>
            <pc:sldMk cId="3888903239" sldId="422"/>
            <ac:spMk id="3" creationId="{109FFD22-55EB-1123-DBB7-B4787247F6A4}"/>
          </ac:spMkLst>
        </pc:spChg>
        <pc:picChg chg="add mod ord">
          <ac:chgData name="Gé Verbeek" userId="20d2065d-8055-4a68-a463-00777506795f" providerId="ADAL" clId="{6E8F78DC-F42A-4B1D-90E4-469E14673087}" dt="2024-04-03T12:20:58.465" v="114" actId="1076"/>
          <ac:picMkLst>
            <pc:docMk/>
            <pc:sldMk cId="3888903239" sldId="422"/>
            <ac:picMk id="5" creationId="{0600B91E-68D5-A41D-740A-61010E667098}"/>
          </ac:picMkLst>
        </pc:picChg>
      </pc:sldChg>
      <pc:sldChg chg="addSp delSp modSp new mod">
        <pc:chgData name="Gé Verbeek" userId="20d2065d-8055-4a68-a463-00777506795f" providerId="ADAL" clId="{6E8F78DC-F42A-4B1D-90E4-469E14673087}" dt="2024-04-03T16:42:30.404" v="247" actId="113"/>
        <pc:sldMkLst>
          <pc:docMk/>
          <pc:sldMk cId="104366390" sldId="423"/>
        </pc:sldMkLst>
        <pc:spChg chg="mod">
          <ac:chgData name="Gé Verbeek" userId="20d2065d-8055-4a68-a463-00777506795f" providerId="ADAL" clId="{6E8F78DC-F42A-4B1D-90E4-469E14673087}" dt="2024-04-03T16:42:30.404" v="247" actId="113"/>
          <ac:spMkLst>
            <pc:docMk/>
            <pc:sldMk cId="104366390" sldId="423"/>
            <ac:spMk id="2" creationId="{B9F8924A-B112-50CB-8F04-8ADB78C8C03D}"/>
          </ac:spMkLst>
        </pc:spChg>
        <pc:spChg chg="del">
          <ac:chgData name="Gé Verbeek" userId="20d2065d-8055-4a68-a463-00777506795f" providerId="ADAL" clId="{6E8F78DC-F42A-4B1D-90E4-469E14673087}" dt="2024-04-03T16:41:30.401" v="199" actId="22"/>
          <ac:spMkLst>
            <pc:docMk/>
            <pc:sldMk cId="104366390" sldId="423"/>
            <ac:spMk id="3" creationId="{B397AA71-EE19-D5D4-E030-29092FD25466}"/>
          </ac:spMkLst>
        </pc:spChg>
        <pc:picChg chg="add mod ord">
          <ac:chgData name="Gé Verbeek" userId="20d2065d-8055-4a68-a463-00777506795f" providerId="ADAL" clId="{6E8F78DC-F42A-4B1D-90E4-469E14673087}" dt="2024-04-03T16:41:35.154" v="201" actId="14100"/>
          <ac:picMkLst>
            <pc:docMk/>
            <pc:sldMk cId="104366390" sldId="423"/>
            <ac:picMk id="5" creationId="{524B3C74-7D9D-B7C6-F1F5-A23C6C129490}"/>
          </ac:picMkLst>
        </pc:picChg>
      </pc:sldChg>
      <pc:sldChg chg="addSp modSp new mod">
        <pc:chgData name="Gé Verbeek" userId="20d2065d-8055-4a68-a463-00777506795f" providerId="ADAL" clId="{6E8F78DC-F42A-4B1D-90E4-469E14673087}" dt="2024-04-03T16:52:47.343" v="282" actId="1076"/>
        <pc:sldMkLst>
          <pc:docMk/>
          <pc:sldMk cId="2732396062" sldId="424"/>
        </pc:sldMkLst>
        <pc:picChg chg="add mod">
          <ac:chgData name="Gé Verbeek" userId="20d2065d-8055-4a68-a463-00777506795f" providerId="ADAL" clId="{6E8F78DC-F42A-4B1D-90E4-469E14673087}" dt="2024-04-03T16:52:47.343" v="282" actId="1076"/>
          <ac:picMkLst>
            <pc:docMk/>
            <pc:sldMk cId="2732396062" sldId="424"/>
            <ac:picMk id="5" creationId="{9C8CC939-53D0-C1CF-0049-B90C7D1D3E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1672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656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24814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8509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14202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0237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6871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868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7149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123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8078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0078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dirty="0"/>
              <a:t>Uitstraling ; --42W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Netto fotosynthese: -0.1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Temperatuur in het midden: 14,6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Aanvoer temperatuur: 90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RV: 77%</a:t>
            </a:r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53164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34574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dirty="0"/>
              <a:t>Uitstraling ; 8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Netto fotosynthese: 0.62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Temperatuur in het midden: 19,6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Aanvoer temperatuur: 77,4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RV: 89%</a:t>
            </a:r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8944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dirty="0"/>
              <a:t>Netto fotosynthese = 3,46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Raamstand  100-90,3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Temperatuur boven in gewas 29,9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Netto </a:t>
            </a:r>
            <a:r>
              <a:rPr lang="nl-NL" altLang="nl-NL" dirty="0" err="1"/>
              <a:t>stral;ing</a:t>
            </a:r>
            <a:r>
              <a:rPr lang="nl-NL" altLang="nl-NL" dirty="0"/>
              <a:t> boven gewas 405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Rv 87</a:t>
            </a:r>
          </a:p>
          <a:p>
            <a:pPr eaLnBrk="1" hangingPunct="1">
              <a:spcBef>
                <a:spcPct val="0"/>
              </a:spcBef>
            </a:pPr>
            <a:endParaRPr lang="nl-NL" altLang="nl-NL" dirty="0"/>
          </a:p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7576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1163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2640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5177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663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646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558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995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113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72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Simulatie runnen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Afhankelijk van jouw opdracht zul je een of meerdere simulaties willen runnen om vragen te beantwoorden.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eerste stap is het nagaan en invullen van alle instellingen die beschikbaar zijn in het input paneel.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je tevreden bent met jouw instellingen (denk bijvoorbeeld aan weersomstandigheden, kas installaties en klimaatregeling) dan kun je op de eerder genoemde </a:t>
            </a:r>
            <a:r>
              <a:rPr lang="nl-NL" b="1" dirty="0"/>
              <a:t>Update</a:t>
            </a:r>
            <a:r>
              <a:rPr lang="nl-NL" dirty="0"/>
              <a:t> knop klikken.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4739D0-9455-06A6-C8A3-C8B64D36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964" y="3708724"/>
            <a:ext cx="2217536" cy="2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6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Wat zien we nu??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803E37-4FB9-0DEF-DE20-D42CC865A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606" y="1176065"/>
            <a:ext cx="7740000" cy="4351338"/>
          </a:xfrm>
        </p:spPr>
        <p:txBody>
          <a:bodyPr/>
          <a:lstStyle/>
          <a:p>
            <a:r>
              <a:rPr lang="nl-NL" dirty="0"/>
              <a:t>Open de link les 1 opdracht 1 in je e-mail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671151-F3A9-B244-533B-EF197F094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2" y="1905528"/>
            <a:ext cx="6343990" cy="4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503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85726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Opdrachten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zijn volgens jou de belangrijkste factoren van het buitenklimaat die invloed hebben op het klimaat in de kas? Probeer het eens uit. </a:t>
            </a:r>
          </a:p>
          <a:p>
            <a:pPr marL="9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middelen heeft de tuinder in deze simulatie om het klimaat in de kas te beïnvloeden? Dit kan apparatuur zijn, maar ook instellingen. </a:t>
            </a:r>
          </a:p>
          <a:p>
            <a:pPr marL="9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Op welke manieren kun je in de kas de temperatuur verhogen of verlagen? Probeer het uit. </a:t>
            </a:r>
          </a:p>
          <a:p>
            <a:pPr marL="9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Op welke manieren kun je in de kas de luchtvochtigheid verhogen of verlagen? Probeer het uit. </a:t>
            </a:r>
          </a:p>
          <a:p>
            <a:pPr marL="9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Op welke manieren kun je in de kas het lichtniveau verhogen of verlagen? Probeer het uit. 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334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Opdrachten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nl-NL" dirty="0"/>
              <a:t>Wijzig de globale straling van 100 W/m2 naar 600 W/m2 </a:t>
            </a:r>
          </a:p>
          <a:p>
            <a:pPr marL="342900" indent="-342900"/>
            <a:r>
              <a:rPr lang="nl-NL" dirty="0"/>
              <a:t>Welke parameters zie je veranderen? </a:t>
            </a:r>
          </a:p>
          <a:p>
            <a:pPr marL="342900" indent="-342900"/>
            <a:r>
              <a:rPr lang="nl-NL" dirty="0"/>
              <a:t>Kan je hiervoor een verklaring geven? 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545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Buitenstraling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dirty="0"/>
              <a:t>Buitenstraling is één van de belangrijkste factoren waar een teler rekening mee moet houden.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buitenstraling kan een grote invloed hebben op verschillende factoren in de kas.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kweker moet altijd de buitenstraling in de gaten houden en bepalen hoeveel licht van buiten hij in de kas toelaat.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In de zomer (bij zonnig weer 900 W/m2, in de winter bij donker weer 50 W/m2)</a:t>
            </a:r>
          </a:p>
        </p:txBody>
      </p:sp>
    </p:spTree>
    <p:extLst>
      <p:ext uri="{BB962C8B-B14F-4D97-AF65-F5344CB8AC3E}">
        <p14:creationId xmlns:p14="http://schemas.microsoft.com/office/powerpoint/2010/main" val="2875993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Buitenstraling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/>
          </a:bodyPr>
          <a:lstStyle/>
          <a:p>
            <a:endParaRPr lang="nl-NL" dirty="0"/>
          </a:p>
          <a:p>
            <a:pPr indent="0">
              <a:buNone/>
            </a:pPr>
            <a:r>
              <a:rPr lang="nl-NL" dirty="0"/>
              <a:t>Zet de bewolking op onbewolkt, de globale straling op 0 W/m2 en druk op ‘UPDATE’. </a:t>
            </a:r>
          </a:p>
          <a:p>
            <a:endParaRPr lang="nl-NL" dirty="0"/>
          </a:p>
          <a:p>
            <a:pPr marL="342900" indent="-342900"/>
            <a:r>
              <a:rPr lang="nl-NL" dirty="0"/>
              <a:t>Zet nu de globale straling op 200W en daarna op 400W. Welke factoren in de kas veranderen er? </a:t>
            </a:r>
          </a:p>
          <a:p>
            <a:pPr indent="0">
              <a:buNone/>
            </a:pPr>
            <a:r>
              <a:rPr lang="nl-NL" i="1" dirty="0"/>
              <a:t> </a:t>
            </a:r>
            <a:endParaRPr lang="nl-NL" dirty="0"/>
          </a:p>
          <a:p>
            <a:pPr marL="342900" indent="-342900"/>
            <a:r>
              <a:rPr lang="nl-NL" dirty="0"/>
              <a:t>Wat is de reden dat deze factoren veranderen volgens jou?. 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913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A84EA-EF1A-3A6E-E9E9-F63D20B5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Straling 0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600B91E-68D5-A41D-740A-61010E667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642" y="1963335"/>
            <a:ext cx="5958501" cy="4351337"/>
          </a:xfrm>
        </p:spPr>
      </p:pic>
    </p:spTree>
    <p:extLst>
      <p:ext uri="{BB962C8B-B14F-4D97-AF65-F5344CB8AC3E}">
        <p14:creationId xmlns:p14="http://schemas.microsoft.com/office/powerpoint/2010/main" val="388890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A84EA-EF1A-3A6E-E9E9-F63D20B5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Straling 200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F91B7B2-7587-5328-7DF7-8716AB97D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696" y="1728788"/>
            <a:ext cx="6224558" cy="4351337"/>
          </a:xfrm>
        </p:spPr>
      </p:pic>
    </p:spTree>
    <p:extLst>
      <p:ext uri="{BB962C8B-B14F-4D97-AF65-F5344CB8AC3E}">
        <p14:creationId xmlns:p14="http://schemas.microsoft.com/office/powerpoint/2010/main" val="12022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A84EA-EF1A-3A6E-E9E9-F63D20B5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Straling 400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9FFD22-55EB-1123-DBB7-B4787247F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7C241E-7FE9-ED75-8B02-101C46DE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0" y="1728000"/>
            <a:ext cx="6845498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Buitenstraling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1" y="1773040"/>
            <a:ext cx="7142909" cy="4738260"/>
          </a:xfrm>
        </p:spPr>
        <p:txBody>
          <a:bodyPr>
            <a:normAutofit/>
          </a:bodyPr>
          <a:lstStyle/>
          <a:p>
            <a:endParaRPr lang="nl-NL" dirty="0"/>
          </a:p>
          <a:p>
            <a:pPr indent="0">
              <a:buNone/>
            </a:pPr>
            <a:r>
              <a:rPr lang="nl-NL" dirty="0"/>
              <a:t>Ga verder met de huidige simulatie. Verander de bewolking in half bewolkt en daarna op zwaar bewolkt. Welke factoren in de kas veranderen er? 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Wat is de reden dat deze factoren veranderen volgens jou? Bespreek de antwoorden in de klas of in groepsverband. </a:t>
            </a:r>
          </a:p>
          <a:p>
            <a:endParaRPr lang="nl-NL" dirty="0"/>
          </a:p>
          <a:p>
            <a:pPr marL="342900" indent="-342900"/>
            <a:r>
              <a:rPr lang="nl-NL" dirty="0"/>
              <a:t>Wat zou er met de plant kunnen gebeuren als de straling in de kas te hoog wordt voor dit gewas gedurende een langere periode? 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65135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Uitstraling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Naast straling die van buiten in de kas komt is er ook nog uitstraling (denk aan koude kop).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uitstraling niet goed in de gaten wordt gehouden door telers dan kan dit resulteren in kwaliteits- en energieverlies.</a:t>
            </a:r>
          </a:p>
        </p:txBody>
      </p:sp>
    </p:spTree>
    <p:extLst>
      <p:ext uri="{BB962C8B-B14F-4D97-AF65-F5344CB8AC3E}">
        <p14:creationId xmlns:p14="http://schemas.microsoft.com/office/powerpoint/2010/main" val="965509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dirty="0"/>
              <a:t>Uitstraling</a:t>
            </a:r>
            <a:endParaRPr lang="nl-NL" altLang="nl-NL" sz="3200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Ga terug naar de begin instelling met</a:t>
            </a:r>
          </a:p>
          <a:p>
            <a:pPr indent="0">
              <a:buNone/>
            </a:pPr>
            <a:r>
              <a:rPr lang="nl-NL" dirty="0"/>
              <a:t> </a:t>
            </a:r>
          </a:p>
          <a:p>
            <a:pPr marL="342900" indent="-342900"/>
            <a:r>
              <a:rPr lang="nl-NL" dirty="0"/>
              <a:t>Wat is de uitstraling van het </a:t>
            </a:r>
            <a:r>
              <a:rPr lang="nl-NL" dirty="0" err="1"/>
              <a:t>kasdek</a:t>
            </a:r>
            <a:r>
              <a:rPr lang="nl-NL" dirty="0"/>
              <a:t> op dit moment? En verandert dit als het buiten bewolkt wordt? </a:t>
            </a:r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Zet nu de tijd naar 02:00, de buitentemperatuur op 18˚C, de bewolking naar onbewolkt en druk op ‘RUN’. </a:t>
            </a:r>
          </a:p>
          <a:p>
            <a:endParaRPr lang="nl-NL" dirty="0"/>
          </a:p>
          <a:p>
            <a:pPr marL="342900" indent="-342900"/>
            <a:r>
              <a:rPr lang="nl-NL" dirty="0"/>
              <a:t>Wat is de uitstraling van het </a:t>
            </a:r>
            <a:r>
              <a:rPr lang="nl-NL" dirty="0" err="1"/>
              <a:t>kasdek</a:t>
            </a:r>
            <a:r>
              <a:rPr lang="nl-NL" dirty="0"/>
              <a:t> op dit moment? En verandert dit als het buiten bewolkt wordt? </a:t>
            </a:r>
          </a:p>
          <a:p>
            <a:endParaRPr lang="nl-NL" dirty="0"/>
          </a:p>
          <a:p>
            <a:pPr marL="342900" indent="-342900"/>
            <a:r>
              <a:rPr lang="nl-NL" b="1" dirty="0"/>
              <a:t> </a:t>
            </a:r>
            <a:r>
              <a:rPr lang="nl-NL" dirty="0"/>
              <a:t>Wat voor middelen in de kas heeft een kweker om uitstraling van de plant naar een koud </a:t>
            </a:r>
            <a:r>
              <a:rPr lang="nl-NL" dirty="0" err="1"/>
              <a:t>kasdek</a:t>
            </a:r>
            <a:r>
              <a:rPr lang="nl-NL" dirty="0"/>
              <a:t> te verminderen? </a:t>
            </a:r>
          </a:p>
          <a:p>
            <a:endParaRPr lang="nl-NL" dirty="0"/>
          </a:p>
          <a:p>
            <a:pPr marL="342900" indent="-342900"/>
            <a:r>
              <a:rPr lang="nl-NL" dirty="0"/>
              <a:t>Wat zou er met de plant kunnen gebeuren als de uitstraling van het </a:t>
            </a:r>
            <a:r>
              <a:rPr lang="nl-NL" dirty="0" err="1"/>
              <a:t>kasdek</a:t>
            </a:r>
            <a:r>
              <a:rPr lang="nl-NL" dirty="0"/>
              <a:t> in de nacht groot is? 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90C803-E5B2-0F1A-D305-1D18D031D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316" y="1354893"/>
            <a:ext cx="2209992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5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Invloed van wind 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725196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andere factor van buiten die invloed kan hebben op het klimaat in de kas is de windsnelheid.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is belangrijk dat de klimaatcomputer de ventilatie goed stuurt op de windsnelheid en de windrichting.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is ook de reden dat er in de klimaatcomputer een wind- en een luwe-zijde is.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Ook zijn er instellingen in de klimaatcomputer dat bij harde wind de luchtramen gesloten blijven om de kas te beschermen tegen schade </a:t>
            </a:r>
          </a:p>
        </p:txBody>
      </p:sp>
    </p:spTree>
    <p:extLst>
      <p:ext uri="{BB962C8B-B14F-4D97-AF65-F5344CB8AC3E}">
        <p14:creationId xmlns:p14="http://schemas.microsoft.com/office/powerpoint/2010/main" val="2081407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8924A-B112-50CB-8F04-8ADB78C8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0" dirty="0"/>
              <a:t>Open de link les 1 opdracht 2 uit je e-mail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24B3C74-7D9D-B7C6-F1F5-A23C6C129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000" y="1656000"/>
            <a:ext cx="6922487" cy="4516200"/>
          </a:xfrm>
        </p:spPr>
      </p:pic>
    </p:spTree>
    <p:extLst>
      <p:ext uri="{BB962C8B-B14F-4D97-AF65-F5344CB8AC3E}">
        <p14:creationId xmlns:p14="http://schemas.microsoft.com/office/powerpoint/2010/main" val="104366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200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413067" cy="4738260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pPr indent="0">
              <a:buNone/>
            </a:pPr>
            <a:r>
              <a:rPr lang="nl-NL" dirty="0"/>
              <a:t>Zet de windsnelheid op 0 m/s en druk op RUN.</a:t>
            </a:r>
          </a:p>
          <a:p>
            <a:pPr indent="0">
              <a:buNone/>
            </a:pPr>
            <a:r>
              <a:rPr lang="nl-NL" dirty="0"/>
              <a:t> </a:t>
            </a:r>
          </a:p>
          <a:p>
            <a:pPr marL="342900" indent="-342900"/>
            <a:r>
              <a:rPr lang="nl-NL" dirty="0"/>
              <a:t>Wat zijn de klimaatomstandigheden in de kas? </a:t>
            </a:r>
          </a:p>
          <a:p>
            <a:endParaRPr lang="nl-NL" dirty="0"/>
          </a:p>
          <a:p>
            <a:pPr marL="342900" indent="-342900"/>
            <a:r>
              <a:rPr lang="nl-NL" dirty="0"/>
              <a:t>Wat denk je dat er gebeurt met de klimaatomstandigheden in de kas als het harder gaat waaien buiten (nu even zonder dit te proberen)? 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Zet nu de windsnelheid op storm en druk op RUN. Wat gebeurt er nu met de klimaatomstandigheden en de raamstand? </a:t>
            </a:r>
          </a:p>
          <a:p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93F937E-EEA8-429A-AFC4-3402F0C7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26" y="2251395"/>
            <a:ext cx="4438709" cy="24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93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Temperatuur en luchtvochtigheid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/>
          </a:bodyPr>
          <a:lstStyle/>
          <a:p>
            <a:r>
              <a:rPr lang="nl-NL" dirty="0"/>
              <a:t>Open de link les 1 opdracht 3</a:t>
            </a:r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Probeer het kasklimaat naar 20˚C te krijgen met een RV van 90% door aanpassingen te doen aan de setpoints. </a:t>
            </a:r>
          </a:p>
          <a:p>
            <a:endParaRPr lang="nl-NL" dirty="0"/>
          </a:p>
          <a:p>
            <a:pPr marL="342900" indent="-342900"/>
            <a:r>
              <a:rPr lang="nl-NL" b="1" dirty="0"/>
              <a:t> </a:t>
            </a:r>
            <a:r>
              <a:rPr lang="nl-NL" dirty="0"/>
              <a:t>Beschrijf wat je hebt aangepast en waarom</a:t>
            </a:r>
            <a:r>
              <a:rPr lang="nl-NL" b="1" dirty="0"/>
              <a:t>. </a:t>
            </a: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8364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FFFE5-33FC-0EDE-BF07-9D1EC118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4F303E-C3B3-3781-8F22-A1C8DDE3C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8CC939-53D0-C1CF-0049-B90C7D1D3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14" y="266258"/>
            <a:ext cx="9288171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96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CO2 en fotosynthese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1" y="1773040"/>
            <a:ext cx="7973419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We weten allemaal de formule van fotosynthese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6CO2 + 6H2O + energie                    C6H12O6 + 6 O2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Dus bij meer licht (=energie), voldoende water zou bij extra CO2 meer groei moeten betekenen.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2119727B-FED7-4A64-BD44-97F8D5EF7D64}"/>
              </a:ext>
            </a:extLst>
          </p:cNvPr>
          <p:cNvSpPr/>
          <p:nvPr/>
        </p:nvSpPr>
        <p:spPr>
          <a:xfrm>
            <a:off x="4613945" y="2642532"/>
            <a:ext cx="922789" cy="1845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350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7202" y="4504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CO2 en fotosynthese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9800" y="1773040"/>
            <a:ext cx="9769371" cy="473826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dirty="0"/>
              <a:t>Open </a:t>
            </a:r>
            <a:r>
              <a:rPr lang="nl-NL" dirty="0" err="1"/>
              <a:t>linkl</a:t>
            </a:r>
            <a:r>
              <a:rPr lang="nl-NL" dirty="0"/>
              <a:t> les 1 opdracht 1 en verander de straling naar 400w</a:t>
            </a:r>
          </a:p>
          <a:p>
            <a:pPr indent="0">
              <a:buNone/>
              <a:defRPr/>
            </a:pPr>
            <a:r>
              <a:rPr lang="nl-NL" dirty="0"/>
              <a:t>Verander Setpoint CO2 (</a:t>
            </a:r>
            <a:r>
              <a:rPr lang="nl-NL" dirty="0" err="1"/>
              <a:t>ppm</a:t>
            </a:r>
            <a:r>
              <a:rPr lang="nl-NL" dirty="0"/>
              <a:t>) naar 400 </a:t>
            </a:r>
            <a:r>
              <a:rPr lang="nl-NL" dirty="0" err="1"/>
              <a:t>ppm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/>
              <a:t>Dit is ongeveer het CO2 gehalte in de buitenlucht.</a:t>
            </a:r>
          </a:p>
          <a:p>
            <a:pPr indent="0">
              <a:buNone/>
              <a:defRPr/>
            </a:pPr>
            <a:r>
              <a:rPr lang="nl-NL" dirty="0"/>
              <a:t>Druk op run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Wat zie je veranderen in de parameters?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Verander nu Setpoint CO2 naar 1000 </a:t>
            </a:r>
            <a:r>
              <a:rPr lang="nl-NL" dirty="0" err="1"/>
              <a:t>ppm</a:t>
            </a:r>
            <a:r>
              <a:rPr lang="nl-NL" dirty="0"/>
              <a:t>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Wat zie je veranderen in de parameters?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Hoe krijgen tuinders dit voor elkaar?</a:t>
            </a:r>
          </a:p>
          <a:p>
            <a:pPr indent="0">
              <a:buNone/>
              <a:defRPr/>
            </a:pPr>
            <a:r>
              <a:rPr lang="nl-NL" dirty="0"/>
              <a:t>Voor welke teelten is dit belangrijk?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085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200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nl-NL" dirty="0"/>
              <a:t>Verander de datum in  1-1-2018</a:t>
            </a:r>
          </a:p>
          <a:p>
            <a:pPr marL="342900" indent="-342900">
              <a:defRPr/>
            </a:pPr>
            <a:r>
              <a:rPr lang="nl-NL" dirty="0"/>
              <a:t>Verander de tijd in 2:00</a:t>
            </a:r>
          </a:p>
          <a:p>
            <a:pPr marL="342900" indent="-342900">
              <a:defRPr/>
            </a:pPr>
            <a:r>
              <a:rPr lang="nl-NL" dirty="0"/>
              <a:t>Verander de buitentemperatuur in 0 C</a:t>
            </a:r>
          </a:p>
          <a:p>
            <a:pPr marL="342900" indent="-342900">
              <a:defRPr/>
            </a:pPr>
            <a:r>
              <a:rPr lang="nl-NL" dirty="0"/>
              <a:t>Verander de globale straling in 0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Druk op run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Wat is de</a:t>
            </a:r>
          </a:p>
          <a:p>
            <a:pPr marL="342900" indent="-342900">
              <a:defRPr/>
            </a:pPr>
            <a:r>
              <a:rPr lang="nl-NL" dirty="0"/>
              <a:t>Uitstraling boven het gewas</a:t>
            </a:r>
          </a:p>
          <a:p>
            <a:pPr marL="342900" indent="-342900">
              <a:defRPr/>
            </a:pPr>
            <a:r>
              <a:rPr lang="nl-NL" dirty="0"/>
              <a:t>Netto foto synthese </a:t>
            </a:r>
          </a:p>
          <a:p>
            <a:pPr marL="342900" indent="-342900">
              <a:defRPr/>
            </a:pPr>
            <a:r>
              <a:rPr lang="nl-NL" dirty="0"/>
              <a:t>Temperatuur midden in het gewas</a:t>
            </a:r>
          </a:p>
          <a:p>
            <a:pPr marL="342900" indent="-342900">
              <a:defRPr/>
            </a:pPr>
            <a:r>
              <a:rPr lang="nl-NL" dirty="0"/>
              <a:t>Aanvoer temperatuur buis</a:t>
            </a:r>
          </a:p>
          <a:p>
            <a:pPr marL="342900" indent="-342900">
              <a:defRPr/>
            </a:pPr>
            <a:r>
              <a:rPr lang="nl-NL" dirty="0"/>
              <a:t>Relatieve luchtvochtigheid </a:t>
            </a:r>
          </a:p>
          <a:p>
            <a:pPr marL="342900" indent="-342900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0588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8" y="2009023"/>
            <a:ext cx="6962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1: Huidmondjes en VPD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2: Introductie </a:t>
            </a:r>
            <a:r>
              <a:rPr lang="nl-NL" sz="2400" dirty="0" err="1"/>
              <a:t>kassim</a:t>
            </a:r>
            <a:endParaRPr lang="nl-NL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3: Kassim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4</a:t>
            </a:r>
            <a:r>
              <a:rPr lang="nl-NL" sz="2400" b="1" dirty="0"/>
              <a:t>: </a:t>
            </a:r>
            <a:r>
              <a:rPr lang="nl-NL" sz="2400" dirty="0"/>
              <a:t>Kassim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5: Kassim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6: 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200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nl-NL" dirty="0"/>
              <a:t>Verander de datum in  1-1-2018</a:t>
            </a:r>
          </a:p>
          <a:p>
            <a:pPr marL="342900" indent="-342900">
              <a:defRPr/>
            </a:pPr>
            <a:r>
              <a:rPr lang="nl-NL" dirty="0"/>
              <a:t>Verander de tijd in 2:00</a:t>
            </a:r>
          </a:p>
          <a:p>
            <a:pPr marL="342900" indent="-342900">
              <a:defRPr/>
            </a:pPr>
            <a:r>
              <a:rPr lang="nl-NL" dirty="0"/>
              <a:t>Verander de buitentemperatuur in 0 C</a:t>
            </a:r>
          </a:p>
          <a:p>
            <a:pPr marL="342900" indent="-342900">
              <a:defRPr/>
            </a:pPr>
            <a:r>
              <a:rPr lang="nl-NL" dirty="0"/>
              <a:t>Verander de globale straling in 0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Je ziet nu dat de gewenste kastemperatuur van 20 C niet gehaald wordt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Waar ligt dit aan?</a:t>
            </a:r>
          </a:p>
          <a:p>
            <a:pPr marL="342900" indent="-342900">
              <a:defRPr/>
            </a:pPr>
            <a:r>
              <a:rPr lang="nl-NL" dirty="0"/>
              <a:t>Probeer de temperatuur naar 20C te krijgen</a:t>
            </a:r>
          </a:p>
          <a:p>
            <a:pPr marL="342900" indent="-342900">
              <a:defRPr/>
            </a:pPr>
            <a:r>
              <a:rPr lang="nl-NL" dirty="0"/>
              <a:t>Verklaar wat je gedaan hebt</a:t>
            </a:r>
          </a:p>
        </p:txBody>
      </p:sp>
    </p:spTree>
    <p:extLst>
      <p:ext uri="{BB962C8B-B14F-4D97-AF65-F5344CB8AC3E}">
        <p14:creationId xmlns:p14="http://schemas.microsoft.com/office/powerpoint/2010/main" val="3041324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200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nl-NL" dirty="0"/>
              <a:t>Verander de datum in  1-1-2018</a:t>
            </a:r>
          </a:p>
          <a:p>
            <a:pPr marL="342900" indent="-342900">
              <a:defRPr/>
            </a:pPr>
            <a:r>
              <a:rPr lang="nl-NL" dirty="0"/>
              <a:t>Verander de tijd in 12:00</a:t>
            </a:r>
          </a:p>
          <a:p>
            <a:pPr marL="342900" indent="-342900">
              <a:defRPr/>
            </a:pPr>
            <a:r>
              <a:rPr lang="nl-NL" dirty="0"/>
              <a:t>Verander de buitentemperatuur in 5 C</a:t>
            </a:r>
          </a:p>
          <a:p>
            <a:pPr marL="342900" indent="-342900">
              <a:defRPr/>
            </a:pPr>
            <a:r>
              <a:rPr lang="nl-NL" dirty="0"/>
              <a:t>Verander de globale straling in 100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Druk op run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Wat is de</a:t>
            </a:r>
          </a:p>
          <a:p>
            <a:pPr marL="342900" indent="-342900">
              <a:defRPr/>
            </a:pPr>
            <a:r>
              <a:rPr lang="nl-NL" dirty="0"/>
              <a:t>Uitstraling boven het gewas</a:t>
            </a:r>
          </a:p>
          <a:p>
            <a:pPr marL="342900" indent="-342900">
              <a:defRPr/>
            </a:pPr>
            <a:r>
              <a:rPr lang="nl-NL" dirty="0"/>
              <a:t>Netto foto synthese </a:t>
            </a:r>
          </a:p>
          <a:p>
            <a:pPr marL="342900" indent="-342900">
              <a:defRPr/>
            </a:pPr>
            <a:r>
              <a:rPr lang="nl-NL" dirty="0"/>
              <a:t>Temperatuur midden in het gewas</a:t>
            </a:r>
          </a:p>
          <a:p>
            <a:pPr marL="342900" indent="-342900">
              <a:defRPr/>
            </a:pPr>
            <a:r>
              <a:rPr lang="nl-NL" dirty="0"/>
              <a:t>Aanvoer temperatuur buis</a:t>
            </a:r>
          </a:p>
          <a:p>
            <a:pPr marL="342900" indent="-342900">
              <a:defRPr/>
            </a:pPr>
            <a:r>
              <a:rPr lang="nl-NL" dirty="0"/>
              <a:t>Relatieve luchtvochtigheid </a:t>
            </a:r>
          </a:p>
          <a:p>
            <a:pPr marL="342900" indent="-342900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896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200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nl-NL" dirty="0"/>
              <a:t>Ga naar de begin instelling</a:t>
            </a:r>
          </a:p>
          <a:p>
            <a:pPr marL="342900" indent="-342900">
              <a:defRPr/>
            </a:pPr>
            <a:r>
              <a:rPr lang="nl-NL" dirty="0"/>
              <a:t>Verander globale straling naar 700</a:t>
            </a:r>
          </a:p>
          <a:p>
            <a:pPr marL="342900" indent="-342900">
              <a:defRPr/>
            </a:pPr>
            <a:r>
              <a:rPr lang="nl-NL" dirty="0"/>
              <a:t>Verander buitentemperatuur in 25 C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Druk op run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Wat is de netto fotosynthese</a:t>
            </a:r>
          </a:p>
          <a:p>
            <a:pPr marL="342900" indent="-342900">
              <a:defRPr/>
            </a:pPr>
            <a:r>
              <a:rPr lang="nl-NL" dirty="0"/>
              <a:t>Wat zijn de raamstanden</a:t>
            </a:r>
          </a:p>
          <a:p>
            <a:pPr marL="342900" indent="-342900">
              <a:defRPr/>
            </a:pPr>
            <a:r>
              <a:rPr lang="nl-NL" dirty="0"/>
              <a:t>Temperatuur boven in gewas</a:t>
            </a:r>
          </a:p>
          <a:p>
            <a:pPr marL="342900" indent="-342900">
              <a:defRPr/>
            </a:pPr>
            <a:r>
              <a:rPr lang="nl-NL" dirty="0"/>
              <a:t>Netto straling boven gewas</a:t>
            </a:r>
          </a:p>
          <a:p>
            <a:pPr marL="342900" indent="-342900">
              <a:defRPr/>
            </a:pPr>
            <a:r>
              <a:rPr lang="nl-NL" dirty="0"/>
              <a:t>rv </a:t>
            </a:r>
          </a:p>
        </p:txBody>
      </p:sp>
    </p:spTree>
    <p:extLst>
      <p:ext uri="{BB962C8B-B14F-4D97-AF65-F5344CB8AC3E}">
        <p14:creationId xmlns:p14="http://schemas.microsoft.com/office/powerpoint/2010/main" val="2966618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200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nl-NL" dirty="0"/>
              <a:t>Verander nu de buitenluchtvochtigheid in 40%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Wat veranderd er nu?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Zet de windsnelheid op 6m/sec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Wat veranderd er nu?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Probeer nu (zonder de meteo instellingen te veranderen) het </a:t>
            </a:r>
            <a:r>
              <a:rPr lang="nl-NL" dirty="0" err="1"/>
              <a:t>vochtdeficiet</a:t>
            </a:r>
            <a:r>
              <a:rPr lang="nl-NL" dirty="0"/>
              <a:t> op 3 te krijgen en de temperatuur boven het gewas niet te laten oplopen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Wat heb je gedaan?</a:t>
            </a:r>
          </a:p>
          <a:p>
            <a:pPr marL="342900" indent="-342900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182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6017" y="56090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Wat is </a:t>
            </a:r>
            <a:r>
              <a:rPr lang="nl-NL" altLang="nl-NL" sz="3200" b="1" dirty="0" err="1"/>
              <a:t>kassim</a:t>
            </a:r>
            <a:r>
              <a:rPr lang="nl-NL" altLang="nl-NL" sz="3200" b="1" dirty="0"/>
              <a:t>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044EF4-D3DE-432F-8FE8-DDD1BEBDA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017" y="1945761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Kassim is een online simulatietool voor educatieve doeleinden op het gebied van klimaatregeling binnen kassen. </a:t>
            </a:r>
          </a:p>
          <a:p>
            <a:pPr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De tool is gebouwd met het oog op recente ontwikkelingen omtrent klimaatregelstrategie en kas technologie.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Interface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27DBDE4-CA61-4BEF-AA91-2B7C2FB0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2" y="1382944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Het onderstaand figuur geeft een overzicht van de interface van Kassim.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interface bestaat uit 2 hoofdpanelen:</a:t>
            </a:r>
          </a:p>
          <a:p>
            <a:pPr marL="342900" indent="-342900"/>
            <a:r>
              <a:rPr lang="nl-NL" dirty="0"/>
              <a:t>Input paneel (groen omkaderd)</a:t>
            </a:r>
          </a:p>
          <a:p>
            <a:pPr marL="342900" indent="-342900"/>
            <a:r>
              <a:rPr lang="nl-NL" dirty="0"/>
              <a:t>Output paneel (blauw omkaderd)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AA1083-720A-746A-C542-3971808F0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25" y="3589166"/>
            <a:ext cx="5535075" cy="317297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D9BF7F65-5DCD-FFEF-E2D9-90D00AE88057}"/>
              </a:ext>
            </a:extLst>
          </p:cNvPr>
          <p:cNvSpPr/>
          <p:nvPr/>
        </p:nvSpPr>
        <p:spPr>
          <a:xfrm>
            <a:off x="1078302" y="3589166"/>
            <a:ext cx="1525198" cy="31729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B4C4E1-8A8E-8601-5E9C-9247E6440C49}"/>
              </a:ext>
            </a:extLst>
          </p:cNvPr>
          <p:cNvSpPr/>
          <p:nvPr/>
        </p:nvSpPr>
        <p:spPr>
          <a:xfrm>
            <a:off x="2692400" y="3589166"/>
            <a:ext cx="4038600" cy="31729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21808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Input Kassim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281335"/>
            <a:ext cx="366622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Per thema kun je er voor kiezen om de beschikbare instellingen weer te geven of in te klappen door op de ˅ en ˄ symbolen te klikken.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Zo kun je makkelijk overzicht houden met welke instellingen je bezig bent.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A34393-9C0A-2A9A-C701-F20473888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15" y="891389"/>
            <a:ext cx="2644369" cy="34750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E806925-AD15-A789-A514-EBF53A4DB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582" y="736497"/>
            <a:ext cx="2651990" cy="2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53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Helpfunctie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Als je met je muis boven een tekst beweegt komt er soms een vraagteken tevoorschijn. </a:t>
            </a:r>
          </a:p>
          <a:p>
            <a:pPr indent="0">
              <a:buNone/>
              <a:defRPr/>
            </a:pPr>
            <a:br>
              <a:rPr lang="nl-NL" dirty="0"/>
            </a:br>
            <a:r>
              <a:rPr lang="nl-NL" dirty="0"/>
              <a:t>Als je hier op klikt kom je in de begrippenlijst van het programma terecht, hier wordt dan uitleg over het onderwerp gegeven.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C56634-D456-46DA-A96D-6D065844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45" y="4063042"/>
            <a:ext cx="1976597" cy="2652038"/>
          </a:xfrm>
          <a:prstGeom prst="rect">
            <a:avLst/>
          </a:prstGeom>
        </p:spPr>
      </p:pic>
      <p:sp>
        <p:nvSpPr>
          <p:cNvPr id="4" name="Pijl: omlaag 3">
            <a:extLst>
              <a:ext uri="{FF2B5EF4-FFF2-40B4-BE49-F238E27FC236}">
                <a16:creationId xmlns:a16="http://schemas.microsoft.com/office/drawing/2014/main" id="{AAD7DD48-3DB1-4A98-B451-208B08A3E78B}"/>
              </a:ext>
            </a:extLst>
          </p:cNvPr>
          <p:cNvSpPr/>
          <p:nvPr/>
        </p:nvSpPr>
        <p:spPr>
          <a:xfrm rot="2266844">
            <a:off x="2244055" y="4605556"/>
            <a:ext cx="142612" cy="18455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E6EBCE-855D-4EFE-BC30-EEAF3B154CCF}"/>
              </a:ext>
            </a:extLst>
          </p:cNvPr>
          <p:cNvSpPr txBox="1"/>
          <p:nvPr/>
        </p:nvSpPr>
        <p:spPr>
          <a:xfrm>
            <a:off x="2478587" y="4445122"/>
            <a:ext cx="2257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?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9A88AD59-62C7-45F7-856B-4B175746C355}"/>
              </a:ext>
            </a:extLst>
          </p:cNvPr>
          <p:cNvSpPr/>
          <p:nvPr/>
        </p:nvSpPr>
        <p:spPr>
          <a:xfrm>
            <a:off x="2055303" y="4228051"/>
            <a:ext cx="855677" cy="981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205666-1E54-423C-87B4-E9657552C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048" y="4142170"/>
            <a:ext cx="4704065" cy="22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1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Output paneel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818314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outputs zijn alle resultaten die berekend door Kassim.</a:t>
            </a:r>
            <a:br>
              <a:rPr lang="nl-NL" dirty="0"/>
            </a:br>
            <a:r>
              <a:rPr lang="nl-NL" dirty="0"/>
              <a:t>Outputs kunnen niet door gebruikers worden aangepast.</a:t>
            </a:r>
          </a:p>
          <a:p>
            <a:pPr indent="0">
              <a:buNone/>
              <a:defRPr/>
            </a:pPr>
            <a:r>
              <a:rPr lang="nl-NL" dirty="0"/>
              <a:t>Alle outputs staan in de virtuele kas  omgeving die de rechterzijde van de interface in beslag neemt.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1C93AA-40DB-EFAC-078D-BD1710B1C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844" y="3429000"/>
            <a:ext cx="3896656" cy="29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1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Output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527536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Outputs worden vaak aangegeven met een afkorting of icoon.</a:t>
            </a:r>
          </a:p>
          <a:p>
            <a:pPr indent="0">
              <a:buNone/>
            </a:pPr>
            <a:r>
              <a:rPr lang="nl-NL" dirty="0"/>
              <a:t>Als het niet duidelijk is wat een output inhoudt, dan kun je een uitgebreidere beschrijving vinden in de Begrippenlijst van Kassim. </a:t>
            </a:r>
          </a:p>
          <a:p>
            <a:pPr indent="0">
              <a:buNone/>
            </a:pPr>
            <a:r>
              <a:rPr lang="nl-NL" dirty="0"/>
              <a:t>Door met de muis op de tekst van een output te gaan staan.</a:t>
            </a:r>
            <a:br>
              <a:rPr lang="nl-NL" dirty="0"/>
            </a:b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8C03F8-F337-4CD1-94EC-0A20DBB5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503" y="1510018"/>
            <a:ext cx="2467463" cy="50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0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A19EB-BADE-474A-91BD-35E5F319F469}">
  <ds:schemaRefs>
    <ds:schemaRef ds:uri="http://purl.org/dc/terms/"/>
    <ds:schemaRef ds:uri="http://schemas.openxmlformats.org/package/2006/metadata/core-properties"/>
    <ds:schemaRef ds:uri="2cb1c85b-b197-48cd-8bb1-fe9e9ee0096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EA338-A623-4C2E-AE98-DB41D4580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1269</TotalTime>
  <Words>1490</Words>
  <Application>Microsoft Office PowerPoint</Application>
  <PresentationFormat>Breedbeeld</PresentationFormat>
  <Paragraphs>245</Paragraphs>
  <Slides>34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7" baseType="lpstr">
      <vt:lpstr>Arial</vt:lpstr>
      <vt:lpstr>Calibri</vt:lpstr>
      <vt:lpstr>Kantoorthema</vt:lpstr>
      <vt:lpstr>PowerPoint-presentatie</vt:lpstr>
      <vt:lpstr>Aftrap</vt:lpstr>
      <vt:lpstr>PowerPoint-presentatie</vt:lpstr>
      <vt:lpstr>Wat is kassim?</vt:lpstr>
      <vt:lpstr>Interface</vt:lpstr>
      <vt:lpstr>Input Kassim</vt:lpstr>
      <vt:lpstr>Helpfunctie</vt:lpstr>
      <vt:lpstr>Output paneel</vt:lpstr>
      <vt:lpstr>Output</vt:lpstr>
      <vt:lpstr>Simulatie runnen</vt:lpstr>
      <vt:lpstr>Wat zien we nu??</vt:lpstr>
      <vt:lpstr>Opdrachten</vt:lpstr>
      <vt:lpstr>Opdrachten</vt:lpstr>
      <vt:lpstr>Buitenstraling</vt:lpstr>
      <vt:lpstr>Buitenstraling</vt:lpstr>
      <vt:lpstr>Straling 0</vt:lpstr>
      <vt:lpstr>Straling 200</vt:lpstr>
      <vt:lpstr>Straling 400</vt:lpstr>
      <vt:lpstr>Buitenstraling</vt:lpstr>
      <vt:lpstr>Uitstraling</vt:lpstr>
      <vt:lpstr>Uitstraling</vt:lpstr>
      <vt:lpstr>Invloed van wind </vt:lpstr>
      <vt:lpstr>Open de link les 1 opdracht 2 uit je e-mail</vt:lpstr>
      <vt:lpstr>PowerPoint-presentatie</vt:lpstr>
      <vt:lpstr>Temperatuur en luchtvochtigheid</vt:lpstr>
      <vt:lpstr>PowerPoint-presentatie</vt:lpstr>
      <vt:lpstr>CO2 en fotosynthese</vt:lpstr>
      <vt:lpstr>CO2 en fotosynthese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84</cp:revision>
  <dcterms:created xsi:type="dcterms:W3CDTF">2020-11-10T08:38:03Z</dcterms:created>
  <dcterms:modified xsi:type="dcterms:W3CDTF">2024-04-03T17:09:16Z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